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40449-4DDE-7D4D-A216-031D7EB174F3}" v="54" dt="2025-02-21T19:03:15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6"/>
    <p:restoredTop sz="94712"/>
  </p:normalViewPr>
  <p:slideViewPr>
    <p:cSldViewPr snapToGrid="0">
      <p:cViewPr>
        <p:scale>
          <a:sx n="163" d="100"/>
          <a:sy n="163" d="100"/>
        </p:scale>
        <p:origin x="20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 Lancelotte (TMUK)" userId="002426f2-6a22-43e3-871c-e7c2546e4d06" providerId="ADAL" clId="{4F440449-4DDE-7D4D-A216-031D7EB174F3}"/>
    <pc:docChg chg="undo custSel addSld modSld">
      <pc:chgData name="Phil Lancelotte (TMUK)" userId="002426f2-6a22-43e3-871c-e7c2546e4d06" providerId="ADAL" clId="{4F440449-4DDE-7D4D-A216-031D7EB174F3}" dt="2025-02-21T19:03:15.382" v="239" actId="767"/>
      <pc:docMkLst>
        <pc:docMk/>
      </pc:docMkLst>
      <pc:sldChg chg="addSp delSp modSp add mod">
        <pc:chgData name="Phil Lancelotte (TMUK)" userId="002426f2-6a22-43e3-871c-e7c2546e4d06" providerId="ADAL" clId="{4F440449-4DDE-7D4D-A216-031D7EB174F3}" dt="2025-02-18T08:56:53.049" v="6" actId="1076"/>
        <pc:sldMkLst>
          <pc:docMk/>
          <pc:sldMk cId="705191515" sldId="263"/>
        </pc:sldMkLst>
        <pc:spChg chg="mod">
          <ac:chgData name="Phil Lancelotte (TMUK)" userId="002426f2-6a22-43e3-871c-e7c2546e4d06" providerId="ADAL" clId="{4F440449-4DDE-7D4D-A216-031D7EB174F3}" dt="2025-02-18T08:56:44.724" v="4" actId="1076"/>
          <ac:spMkLst>
            <pc:docMk/>
            <pc:sldMk cId="705191515" sldId="263"/>
            <ac:spMk id="7" creationId="{820D3158-0976-68C3-D09D-B01C7CC28E26}"/>
          </ac:spMkLst>
        </pc:spChg>
        <pc:picChg chg="add mod">
          <ac:chgData name="Phil Lancelotte (TMUK)" userId="002426f2-6a22-43e3-871c-e7c2546e4d06" providerId="ADAL" clId="{4F440449-4DDE-7D4D-A216-031D7EB174F3}" dt="2025-02-18T08:56:53.049" v="6" actId="1076"/>
          <ac:picMkLst>
            <pc:docMk/>
            <pc:sldMk cId="705191515" sldId="263"/>
            <ac:picMk id="3" creationId="{D1829710-CF73-C819-E44B-97DF533F1BD1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8T09:03:39.173" v="15" actId="1076"/>
        <pc:sldMkLst>
          <pc:docMk/>
          <pc:sldMk cId="1655172726" sldId="264"/>
        </pc:sldMkLst>
        <pc:picChg chg="add mod">
          <ac:chgData name="Phil Lancelotte (TMUK)" userId="002426f2-6a22-43e3-871c-e7c2546e4d06" providerId="ADAL" clId="{4F440449-4DDE-7D4D-A216-031D7EB174F3}" dt="2025-02-18T09:03:39.173" v="15" actId="1076"/>
          <ac:picMkLst>
            <pc:docMk/>
            <pc:sldMk cId="1655172726" sldId="264"/>
            <ac:picMk id="2" creationId="{B26DCE4E-3B97-14EE-C159-D7BDB956F84B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8T09:13:43.136" v="21" actId="1076"/>
        <pc:sldMkLst>
          <pc:docMk/>
          <pc:sldMk cId="3332718080" sldId="265"/>
        </pc:sldMkLst>
        <pc:picChg chg="add mod">
          <ac:chgData name="Phil Lancelotte (TMUK)" userId="002426f2-6a22-43e3-871c-e7c2546e4d06" providerId="ADAL" clId="{4F440449-4DDE-7D4D-A216-031D7EB174F3}" dt="2025-02-18T09:13:43.136" v="21" actId="1076"/>
          <ac:picMkLst>
            <pc:docMk/>
            <pc:sldMk cId="3332718080" sldId="265"/>
            <ac:picMk id="3" creationId="{AE222DC9-A2D4-DB18-60C1-6F7F56721D0A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8T19:51:45.965" v="27" actId="1076"/>
        <pc:sldMkLst>
          <pc:docMk/>
          <pc:sldMk cId="1655912626" sldId="266"/>
        </pc:sldMkLst>
        <pc:picChg chg="add mod">
          <ac:chgData name="Phil Lancelotte (TMUK)" userId="002426f2-6a22-43e3-871c-e7c2546e4d06" providerId="ADAL" clId="{4F440449-4DDE-7D4D-A216-031D7EB174F3}" dt="2025-02-18T19:51:45.965" v="27" actId="1076"/>
          <ac:picMkLst>
            <pc:docMk/>
            <pc:sldMk cId="1655912626" sldId="266"/>
            <ac:picMk id="2" creationId="{00B8B57E-3375-1D9A-5016-739D58F12403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8T20:07:34.876" v="35" actId="1076"/>
        <pc:sldMkLst>
          <pc:docMk/>
          <pc:sldMk cId="2057879136" sldId="267"/>
        </pc:sldMkLst>
        <pc:picChg chg="add mod">
          <ac:chgData name="Phil Lancelotte (TMUK)" userId="002426f2-6a22-43e3-871c-e7c2546e4d06" providerId="ADAL" clId="{4F440449-4DDE-7D4D-A216-031D7EB174F3}" dt="2025-02-18T20:07:34.876" v="35" actId="1076"/>
          <ac:picMkLst>
            <pc:docMk/>
            <pc:sldMk cId="2057879136" sldId="267"/>
            <ac:picMk id="3" creationId="{FE71F489-43BC-8790-F021-D4D2FD5C00E9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8T20:18:17.311" v="44" actId="1076"/>
        <pc:sldMkLst>
          <pc:docMk/>
          <pc:sldMk cId="2811511186" sldId="268"/>
        </pc:sldMkLst>
        <pc:picChg chg="add mod">
          <ac:chgData name="Phil Lancelotte (TMUK)" userId="002426f2-6a22-43e3-871c-e7c2546e4d06" providerId="ADAL" clId="{4F440449-4DDE-7D4D-A216-031D7EB174F3}" dt="2025-02-18T20:18:17.311" v="44" actId="1076"/>
          <ac:picMkLst>
            <pc:docMk/>
            <pc:sldMk cId="2811511186" sldId="268"/>
            <ac:picMk id="4" creationId="{AC8FAE2B-AA76-35E7-15C2-227673C21875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9T09:21:52.853" v="87" actId="1076"/>
        <pc:sldMkLst>
          <pc:docMk/>
          <pc:sldMk cId="2524718700" sldId="269"/>
        </pc:sldMkLst>
        <pc:spChg chg="add mod">
          <ac:chgData name="Phil Lancelotte (TMUK)" userId="002426f2-6a22-43e3-871c-e7c2546e4d06" providerId="ADAL" clId="{4F440449-4DDE-7D4D-A216-031D7EB174F3}" dt="2025-02-19T09:21:52.853" v="87" actId="1076"/>
          <ac:spMkLst>
            <pc:docMk/>
            <pc:sldMk cId="2524718700" sldId="269"/>
            <ac:spMk id="5" creationId="{178C612B-9B25-B2D9-891E-157B623C3C14}"/>
          </ac:spMkLst>
        </pc:spChg>
        <pc:picChg chg="add mod">
          <ac:chgData name="Phil Lancelotte (TMUK)" userId="002426f2-6a22-43e3-871c-e7c2546e4d06" providerId="ADAL" clId="{4F440449-4DDE-7D4D-A216-031D7EB174F3}" dt="2025-02-19T09:21:47.769" v="86" actId="1076"/>
          <ac:picMkLst>
            <pc:docMk/>
            <pc:sldMk cId="2524718700" sldId="269"/>
            <ac:picMk id="3" creationId="{4C4EC314-2DB5-C983-A13E-E02C2EA496B7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9T09:22:50.660" v="98" actId="20577"/>
        <pc:sldMkLst>
          <pc:docMk/>
          <pc:sldMk cId="2865101992" sldId="270"/>
        </pc:sldMkLst>
        <pc:spChg chg="add mod">
          <ac:chgData name="Phil Lancelotte (TMUK)" userId="002426f2-6a22-43e3-871c-e7c2546e4d06" providerId="ADAL" clId="{4F440449-4DDE-7D4D-A216-031D7EB174F3}" dt="2025-02-19T09:22:50.660" v="98" actId="20577"/>
          <ac:spMkLst>
            <pc:docMk/>
            <pc:sldMk cId="2865101992" sldId="270"/>
            <ac:spMk id="5" creationId="{1EEA7DC5-360C-A186-A2C2-EF7912F6CAE9}"/>
          </ac:spMkLst>
        </pc:spChg>
        <pc:picChg chg="add mod">
          <ac:chgData name="Phil Lancelotte (TMUK)" userId="002426f2-6a22-43e3-871c-e7c2546e4d06" providerId="ADAL" clId="{4F440449-4DDE-7D4D-A216-031D7EB174F3}" dt="2025-02-19T09:22:40.222" v="95" actId="1076"/>
          <ac:picMkLst>
            <pc:docMk/>
            <pc:sldMk cId="2865101992" sldId="270"/>
            <ac:picMk id="3" creationId="{652168EB-EE0D-1769-197A-580F0844869C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9T09:23:46.083" v="110" actId="20577"/>
        <pc:sldMkLst>
          <pc:docMk/>
          <pc:sldMk cId="3976502234" sldId="271"/>
        </pc:sldMkLst>
        <pc:spChg chg="add mod">
          <ac:chgData name="Phil Lancelotte (TMUK)" userId="002426f2-6a22-43e3-871c-e7c2546e4d06" providerId="ADAL" clId="{4F440449-4DDE-7D4D-A216-031D7EB174F3}" dt="2025-02-19T09:23:46.083" v="110" actId="20577"/>
          <ac:spMkLst>
            <pc:docMk/>
            <pc:sldMk cId="3976502234" sldId="271"/>
            <ac:spMk id="5" creationId="{4FAD6972-907F-33B1-8FB5-39317246E01E}"/>
          </ac:spMkLst>
        </pc:spChg>
        <pc:picChg chg="add mod">
          <ac:chgData name="Phil Lancelotte (TMUK)" userId="002426f2-6a22-43e3-871c-e7c2546e4d06" providerId="ADAL" clId="{4F440449-4DDE-7D4D-A216-031D7EB174F3}" dt="2025-02-19T09:23:32.386" v="106" actId="1076"/>
          <ac:picMkLst>
            <pc:docMk/>
            <pc:sldMk cId="3976502234" sldId="271"/>
            <ac:picMk id="3" creationId="{A25D4603-98B4-C7C7-87D5-0D995780CC69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9T09:24:34.460" v="122" actId="1076"/>
        <pc:sldMkLst>
          <pc:docMk/>
          <pc:sldMk cId="1097943369" sldId="272"/>
        </pc:sldMkLst>
        <pc:spChg chg="add mod">
          <ac:chgData name="Phil Lancelotte (TMUK)" userId="002426f2-6a22-43e3-871c-e7c2546e4d06" providerId="ADAL" clId="{4F440449-4DDE-7D4D-A216-031D7EB174F3}" dt="2025-02-19T09:23:53.360" v="112" actId="20577"/>
          <ac:spMkLst>
            <pc:docMk/>
            <pc:sldMk cId="1097943369" sldId="272"/>
            <ac:spMk id="2" creationId="{8B0F2107-62F6-691D-A49A-46C33AFBCFD4}"/>
          </ac:spMkLst>
        </pc:spChg>
        <pc:picChg chg="add mod">
          <ac:chgData name="Phil Lancelotte (TMUK)" userId="002426f2-6a22-43e3-871c-e7c2546e4d06" providerId="ADAL" clId="{4F440449-4DDE-7D4D-A216-031D7EB174F3}" dt="2025-02-19T09:24:34.460" v="122" actId="1076"/>
          <ac:picMkLst>
            <pc:docMk/>
            <pc:sldMk cId="1097943369" sldId="272"/>
            <ac:picMk id="5" creationId="{D8D66764-6188-D3C9-865F-111329EB4072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9T09:20:04.155" v="63" actId="14100"/>
        <pc:sldMkLst>
          <pc:docMk/>
          <pc:sldMk cId="3607193214" sldId="273"/>
        </pc:sldMkLst>
        <pc:picChg chg="add mod">
          <ac:chgData name="Phil Lancelotte (TMUK)" userId="002426f2-6a22-43e3-871c-e7c2546e4d06" providerId="ADAL" clId="{4F440449-4DDE-7D4D-A216-031D7EB174F3}" dt="2025-02-19T09:20:04.155" v="63" actId="14100"/>
          <ac:picMkLst>
            <pc:docMk/>
            <pc:sldMk cId="3607193214" sldId="273"/>
            <ac:picMk id="3" creationId="{E4C0A69F-F324-D67F-350D-C75A4F29DA8A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19T10:22:23.264" v="132" actId="1076"/>
        <pc:sldMkLst>
          <pc:docMk/>
          <pc:sldMk cId="1455912271" sldId="274"/>
        </pc:sldMkLst>
        <pc:picChg chg="add mod">
          <ac:chgData name="Phil Lancelotte (TMUK)" userId="002426f2-6a22-43e3-871c-e7c2546e4d06" providerId="ADAL" clId="{4F440449-4DDE-7D4D-A216-031D7EB174F3}" dt="2025-02-19T10:22:23.264" v="132" actId="1076"/>
          <ac:picMkLst>
            <pc:docMk/>
            <pc:sldMk cId="1455912271" sldId="274"/>
            <ac:picMk id="4" creationId="{E6E5D425-04B4-7DBC-5D60-FB4978332686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0:18:53.345" v="182" actId="14100"/>
        <pc:sldMkLst>
          <pc:docMk/>
          <pc:sldMk cId="2774313045" sldId="275"/>
        </pc:sldMkLst>
        <pc:picChg chg="add mod">
          <ac:chgData name="Phil Lancelotte (TMUK)" userId="002426f2-6a22-43e3-871c-e7c2546e4d06" providerId="ADAL" clId="{4F440449-4DDE-7D4D-A216-031D7EB174F3}" dt="2025-02-20T10:18:53.345" v="182" actId="14100"/>
          <ac:picMkLst>
            <pc:docMk/>
            <pc:sldMk cId="2774313045" sldId="275"/>
            <ac:picMk id="3" creationId="{BC3CBE90-795C-FCB9-B9A2-2A19551EB7E5}"/>
          </ac:picMkLst>
        </pc:picChg>
        <pc:picChg chg="del">
          <ac:chgData name="Phil Lancelotte (TMUK)" userId="002426f2-6a22-43e3-871c-e7c2546e4d06" providerId="ADAL" clId="{4F440449-4DDE-7D4D-A216-031D7EB174F3}" dt="2025-02-20T10:15:36.436" v="139" actId="478"/>
          <ac:picMkLst>
            <pc:docMk/>
            <pc:sldMk cId="2774313045" sldId="275"/>
            <ac:picMk id="4" creationId="{F6C5656D-5F9A-4F61-8320-925F751D2754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0:18:26.434" v="178" actId="1076"/>
        <pc:sldMkLst>
          <pc:docMk/>
          <pc:sldMk cId="1244141133" sldId="276"/>
        </pc:sldMkLst>
        <pc:picChg chg="add mod">
          <ac:chgData name="Phil Lancelotte (TMUK)" userId="002426f2-6a22-43e3-871c-e7c2546e4d06" providerId="ADAL" clId="{4F440449-4DDE-7D4D-A216-031D7EB174F3}" dt="2025-02-20T10:18:26.434" v="178" actId="1076"/>
          <ac:picMkLst>
            <pc:docMk/>
            <pc:sldMk cId="1244141133" sldId="276"/>
            <ac:picMk id="3" creationId="{35DF9860-1DE5-36A4-1BD1-AD9166D21997}"/>
          </ac:picMkLst>
        </pc:picChg>
        <pc:picChg chg="del">
          <ac:chgData name="Phil Lancelotte (TMUK)" userId="002426f2-6a22-43e3-871c-e7c2546e4d06" providerId="ADAL" clId="{4F440449-4DDE-7D4D-A216-031D7EB174F3}" dt="2025-02-20T10:15:40.615" v="140" actId="478"/>
          <ac:picMkLst>
            <pc:docMk/>
            <pc:sldMk cId="1244141133" sldId="276"/>
            <ac:picMk id="4" creationId="{564C7702-4324-C436-A2D4-105A0F346978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0:18:15.400" v="175" actId="14100"/>
        <pc:sldMkLst>
          <pc:docMk/>
          <pc:sldMk cId="1473498148" sldId="277"/>
        </pc:sldMkLst>
        <pc:picChg chg="add mod">
          <ac:chgData name="Phil Lancelotte (TMUK)" userId="002426f2-6a22-43e3-871c-e7c2546e4d06" providerId="ADAL" clId="{4F440449-4DDE-7D4D-A216-031D7EB174F3}" dt="2025-02-20T10:18:15.400" v="175" actId="14100"/>
          <ac:picMkLst>
            <pc:docMk/>
            <pc:sldMk cId="1473498148" sldId="277"/>
            <ac:picMk id="3" creationId="{145604FC-BAAF-1A8A-61AE-6E5F66DC1FAA}"/>
          </ac:picMkLst>
        </pc:picChg>
        <pc:picChg chg="del">
          <ac:chgData name="Phil Lancelotte (TMUK)" userId="002426f2-6a22-43e3-871c-e7c2546e4d06" providerId="ADAL" clId="{4F440449-4DDE-7D4D-A216-031D7EB174F3}" dt="2025-02-20T10:15:43.428" v="141" actId="478"/>
          <ac:picMkLst>
            <pc:docMk/>
            <pc:sldMk cId="1473498148" sldId="277"/>
            <ac:picMk id="4" creationId="{822A8073-EBD8-66CA-EABC-4A8668C175D6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0:18:03.321" v="171" actId="14100"/>
        <pc:sldMkLst>
          <pc:docMk/>
          <pc:sldMk cId="1614269224" sldId="278"/>
        </pc:sldMkLst>
        <pc:picChg chg="add mod">
          <ac:chgData name="Phil Lancelotte (TMUK)" userId="002426f2-6a22-43e3-871c-e7c2546e4d06" providerId="ADAL" clId="{4F440449-4DDE-7D4D-A216-031D7EB174F3}" dt="2025-02-20T10:18:03.321" v="171" actId="14100"/>
          <ac:picMkLst>
            <pc:docMk/>
            <pc:sldMk cId="1614269224" sldId="278"/>
            <ac:picMk id="3" creationId="{D7089E88-FC19-D1AA-949A-FC35FF4BFCCB}"/>
          </ac:picMkLst>
        </pc:picChg>
        <pc:picChg chg="del">
          <ac:chgData name="Phil Lancelotte (TMUK)" userId="002426f2-6a22-43e3-871c-e7c2546e4d06" providerId="ADAL" clId="{4F440449-4DDE-7D4D-A216-031D7EB174F3}" dt="2025-02-20T10:15:46.222" v="142" actId="478"/>
          <ac:picMkLst>
            <pc:docMk/>
            <pc:sldMk cId="1614269224" sldId="278"/>
            <ac:picMk id="4" creationId="{25B2AB07-AA48-D8F7-621D-B104033D8CC3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0:17:45.346" v="167" actId="1076"/>
        <pc:sldMkLst>
          <pc:docMk/>
          <pc:sldMk cId="3724432219" sldId="279"/>
        </pc:sldMkLst>
        <pc:picChg chg="add mod">
          <ac:chgData name="Phil Lancelotte (TMUK)" userId="002426f2-6a22-43e3-871c-e7c2546e4d06" providerId="ADAL" clId="{4F440449-4DDE-7D4D-A216-031D7EB174F3}" dt="2025-02-20T10:17:45.346" v="167" actId="1076"/>
          <ac:picMkLst>
            <pc:docMk/>
            <pc:sldMk cId="3724432219" sldId="279"/>
            <ac:picMk id="3" creationId="{3A408998-7565-D0BF-BDD4-9330A3974CA3}"/>
          </ac:picMkLst>
        </pc:picChg>
        <pc:picChg chg="del">
          <ac:chgData name="Phil Lancelotte (TMUK)" userId="002426f2-6a22-43e3-871c-e7c2546e4d06" providerId="ADAL" clId="{4F440449-4DDE-7D4D-A216-031D7EB174F3}" dt="2025-02-20T10:15:48.927" v="143" actId="478"/>
          <ac:picMkLst>
            <pc:docMk/>
            <pc:sldMk cId="3724432219" sldId="279"/>
            <ac:picMk id="4" creationId="{022D235E-19AB-659F-416C-D70713D9A291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0:17:32.680" v="164" actId="1076"/>
        <pc:sldMkLst>
          <pc:docMk/>
          <pc:sldMk cId="4247060062" sldId="280"/>
        </pc:sldMkLst>
        <pc:picChg chg="add mod">
          <ac:chgData name="Phil Lancelotte (TMUK)" userId="002426f2-6a22-43e3-871c-e7c2546e4d06" providerId="ADAL" clId="{4F440449-4DDE-7D4D-A216-031D7EB174F3}" dt="2025-02-20T10:17:32.680" v="164" actId="1076"/>
          <ac:picMkLst>
            <pc:docMk/>
            <pc:sldMk cId="4247060062" sldId="280"/>
            <ac:picMk id="3" creationId="{A7C60B9A-8CA6-A6E8-8933-032946BB10CE}"/>
          </ac:picMkLst>
        </pc:picChg>
        <pc:picChg chg="del">
          <ac:chgData name="Phil Lancelotte (TMUK)" userId="002426f2-6a22-43e3-871c-e7c2546e4d06" providerId="ADAL" clId="{4F440449-4DDE-7D4D-A216-031D7EB174F3}" dt="2025-02-20T10:15:52.054" v="144" actId="478"/>
          <ac:picMkLst>
            <pc:docMk/>
            <pc:sldMk cId="4247060062" sldId="280"/>
            <ac:picMk id="4" creationId="{6379C738-39C8-9CDD-E0F9-C349318B4734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0:44:16.515" v="204" actId="1076"/>
        <pc:sldMkLst>
          <pc:docMk/>
          <pc:sldMk cId="3259210516" sldId="281"/>
        </pc:sldMkLst>
        <pc:picChg chg="del">
          <ac:chgData name="Phil Lancelotte (TMUK)" userId="002426f2-6a22-43e3-871c-e7c2546e4d06" providerId="ADAL" clId="{4F440449-4DDE-7D4D-A216-031D7EB174F3}" dt="2025-02-20T10:42:49.381" v="186" actId="478"/>
          <ac:picMkLst>
            <pc:docMk/>
            <pc:sldMk cId="3259210516" sldId="281"/>
            <ac:picMk id="3" creationId="{45E11166-D889-FF5C-67A5-8DF57D38F179}"/>
          </ac:picMkLst>
        </pc:picChg>
        <pc:picChg chg="add mod">
          <ac:chgData name="Phil Lancelotte (TMUK)" userId="002426f2-6a22-43e3-871c-e7c2546e4d06" providerId="ADAL" clId="{4F440449-4DDE-7D4D-A216-031D7EB174F3}" dt="2025-02-20T10:44:16.515" v="204" actId="1076"/>
          <ac:picMkLst>
            <pc:docMk/>
            <pc:sldMk cId="3259210516" sldId="281"/>
            <ac:picMk id="4" creationId="{810322D1-3018-2ABF-43CF-D7F5C327CF1D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0:44:31.465" v="207" actId="14100"/>
        <pc:sldMkLst>
          <pc:docMk/>
          <pc:sldMk cId="1339208586" sldId="282"/>
        </pc:sldMkLst>
        <pc:picChg chg="del">
          <ac:chgData name="Phil Lancelotte (TMUK)" userId="002426f2-6a22-43e3-871c-e7c2546e4d06" providerId="ADAL" clId="{4F440449-4DDE-7D4D-A216-031D7EB174F3}" dt="2025-02-20T10:42:52.194" v="187" actId="478"/>
          <ac:picMkLst>
            <pc:docMk/>
            <pc:sldMk cId="1339208586" sldId="282"/>
            <ac:picMk id="3" creationId="{478FC113-E313-06E4-3055-C729A9AF66F1}"/>
          </ac:picMkLst>
        </pc:picChg>
        <pc:picChg chg="add mod">
          <ac:chgData name="Phil Lancelotte (TMUK)" userId="002426f2-6a22-43e3-871c-e7c2546e4d06" providerId="ADAL" clId="{4F440449-4DDE-7D4D-A216-031D7EB174F3}" dt="2025-02-20T10:44:31.465" v="207" actId="14100"/>
          <ac:picMkLst>
            <pc:docMk/>
            <pc:sldMk cId="1339208586" sldId="282"/>
            <ac:picMk id="4" creationId="{6D6B1F6A-BDC9-06E3-0938-2AC6FFD037FF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0:44:44.356" v="209" actId="1076"/>
        <pc:sldMkLst>
          <pc:docMk/>
          <pc:sldMk cId="4035385965" sldId="283"/>
        </pc:sldMkLst>
        <pc:picChg chg="del">
          <ac:chgData name="Phil Lancelotte (TMUK)" userId="002426f2-6a22-43e3-871c-e7c2546e4d06" providerId="ADAL" clId="{4F440449-4DDE-7D4D-A216-031D7EB174F3}" dt="2025-02-20T10:42:55.516" v="188" actId="478"/>
          <ac:picMkLst>
            <pc:docMk/>
            <pc:sldMk cId="4035385965" sldId="283"/>
            <ac:picMk id="3" creationId="{8F82D0BA-4954-DC19-A87B-344DAA571459}"/>
          </ac:picMkLst>
        </pc:picChg>
        <pc:picChg chg="add mod">
          <ac:chgData name="Phil Lancelotte (TMUK)" userId="002426f2-6a22-43e3-871c-e7c2546e4d06" providerId="ADAL" clId="{4F440449-4DDE-7D4D-A216-031D7EB174F3}" dt="2025-02-20T10:44:44.356" v="209" actId="1076"/>
          <ac:picMkLst>
            <pc:docMk/>
            <pc:sldMk cId="4035385965" sldId="283"/>
            <ac:picMk id="4" creationId="{93E9AB2C-B1D7-3001-65BC-3337F7C588BD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2:52:07.911" v="224" actId="1076"/>
        <pc:sldMkLst>
          <pc:docMk/>
          <pc:sldMk cId="1821513877" sldId="284"/>
        </pc:sldMkLst>
        <pc:picChg chg="add mod">
          <ac:chgData name="Phil Lancelotte (TMUK)" userId="002426f2-6a22-43e3-871c-e7c2546e4d06" providerId="ADAL" clId="{4F440449-4DDE-7D4D-A216-031D7EB174F3}" dt="2025-02-20T12:52:07.911" v="224" actId="1076"/>
          <ac:picMkLst>
            <pc:docMk/>
            <pc:sldMk cId="1821513877" sldId="284"/>
            <ac:picMk id="3" creationId="{CEAD036F-B857-FB0D-3A32-46649E814B28}"/>
          </ac:picMkLst>
        </pc:picChg>
        <pc:picChg chg="del">
          <ac:chgData name="Phil Lancelotte (TMUK)" userId="002426f2-6a22-43e3-871c-e7c2546e4d06" providerId="ADAL" clId="{4F440449-4DDE-7D4D-A216-031D7EB174F3}" dt="2025-02-20T12:50:54.467" v="212" actId="478"/>
          <ac:picMkLst>
            <pc:docMk/>
            <pc:sldMk cId="1821513877" sldId="284"/>
            <ac:picMk id="4" creationId="{5A0296CE-2604-48AF-B79D-E97DED9C9598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0T12:52:36.652" v="230" actId="14100"/>
        <pc:sldMkLst>
          <pc:docMk/>
          <pc:sldMk cId="1686815833" sldId="285"/>
        </pc:sldMkLst>
        <pc:picChg chg="add mod">
          <ac:chgData name="Phil Lancelotte (TMUK)" userId="002426f2-6a22-43e3-871c-e7c2546e4d06" providerId="ADAL" clId="{4F440449-4DDE-7D4D-A216-031D7EB174F3}" dt="2025-02-20T12:52:36.652" v="230" actId="14100"/>
          <ac:picMkLst>
            <pc:docMk/>
            <pc:sldMk cId="1686815833" sldId="285"/>
            <ac:picMk id="3" creationId="{6343CA4F-7022-E879-F113-D6C29135C309}"/>
          </ac:picMkLst>
        </pc:picChg>
        <pc:picChg chg="del">
          <ac:chgData name="Phil Lancelotte (TMUK)" userId="002426f2-6a22-43e3-871c-e7c2546e4d06" providerId="ADAL" clId="{4F440449-4DDE-7D4D-A216-031D7EB174F3}" dt="2025-02-20T12:50:58.485" v="213" actId="478"/>
          <ac:picMkLst>
            <pc:docMk/>
            <pc:sldMk cId="1686815833" sldId="285"/>
            <ac:picMk id="4" creationId="{DF2D9DDF-73EB-97B5-2514-AC8A40A7F889}"/>
          </ac:picMkLst>
        </pc:picChg>
      </pc:sldChg>
      <pc:sldChg chg="addSp delSp modSp add mod">
        <pc:chgData name="Phil Lancelotte (TMUK)" userId="002426f2-6a22-43e3-871c-e7c2546e4d06" providerId="ADAL" clId="{4F440449-4DDE-7D4D-A216-031D7EB174F3}" dt="2025-02-21T19:03:15.382" v="239" actId="767"/>
        <pc:sldMkLst>
          <pc:docMk/>
          <pc:sldMk cId="1391766274" sldId="286"/>
        </pc:sldMkLst>
        <pc:spChg chg="add mod">
          <ac:chgData name="Phil Lancelotte (TMUK)" userId="002426f2-6a22-43e3-871c-e7c2546e4d06" providerId="ADAL" clId="{4F440449-4DDE-7D4D-A216-031D7EB174F3}" dt="2025-02-21T19:03:15.382" v="239" actId="767"/>
          <ac:spMkLst>
            <pc:docMk/>
            <pc:sldMk cId="1391766274" sldId="286"/>
            <ac:spMk id="4" creationId="{67DF7E08-FF20-1232-35D8-E6CD7CF8568E}"/>
          </ac:spMkLst>
        </pc:spChg>
        <pc:picChg chg="add mod">
          <ac:chgData name="Phil Lancelotte (TMUK)" userId="002426f2-6a22-43e3-871c-e7c2546e4d06" providerId="ADAL" clId="{4F440449-4DDE-7D4D-A216-031D7EB174F3}" dt="2025-02-21T19:02:31.702" v="238" actId="1076"/>
          <ac:picMkLst>
            <pc:docMk/>
            <pc:sldMk cId="1391766274" sldId="286"/>
            <ac:picMk id="2" creationId="{62EFABC3-C564-6F75-2434-51A2FC6F349E}"/>
          </ac:picMkLst>
        </pc:picChg>
        <pc:picChg chg="del">
          <ac:chgData name="Phil Lancelotte (TMUK)" userId="002426f2-6a22-43e3-871c-e7c2546e4d06" providerId="ADAL" clId="{4F440449-4DDE-7D4D-A216-031D7EB174F3}" dt="2025-02-21T19:02:00.116" v="232" actId="478"/>
          <ac:picMkLst>
            <pc:docMk/>
            <pc:sldMk cId="1391766274" sldId="286"/>
            <ac:picMk id="3" creationId="{C2389E00-0325-4C86-A714-A2EB55E64C7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419F-CDAC-664F-6DA2-0D761C185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C271E-7E9C-551B-1BAE-AE3A976DA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57E85-9DE0-B59A-F567-4293C7C8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9DB37-1E8E-FEF1-006A-584F0542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FDC4E-13DE-8396-98E4-44F65598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8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0B7F-E6D2-9E8A-9325-2035BF05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AF263-5B3A-AB62-69C2-CB784FAD9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4FD8C-D61B-BCD6-D5EB-D187B3B1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FEA7-D4C6-365B-DAC4-08A9BDE6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C2A0-9C53-FC71-6850-0A373DEB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6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72551-28A8-AD6F-C9AA-F46EE0C83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97F35-393C-5E9A-EED3-1DD3F17EA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ECE2-FD55-679E-30C6-8B9258AD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EC70-CC09-BD9B-B274-F2FD3CD9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8641-399B-7E24-547C-81C155B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5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C06A5-CF7A-2083-E383-5D443C26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FC43-F813-7803-A0A6-60B7F686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425A6-8BCC-07DE-23E7-48FF3488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3F6C-21EB-3FE2-7E7A-2C060E2A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2652A-1B94-C88E-EE09-798F20A4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7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86AB-22B2-554B-9FBD-C686B9DB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DBF2E-1189-DFB4-09C5-A52C2EE6A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9BEBE-95C0-04FE-410F-EF4F9286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EBF1F-1185-4C34-72BE-5ACCD79B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8CE9-4E23-E812-6FF2-9F2C9840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2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4D68-71E9-66EC-93FE-35F85E8ED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4997-FE34-5593-1B80-FBE888894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3DEA3-A5B1-B1A7-6665-7A5EA5F3E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2238E-204E-1F31-71C0-C036931E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A3163-275E-C24C-A50F-2045865E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346DB-35D1-074D-B9F7-8C15D3CE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5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C75F-97B4-B09E-415C-31C2C6BE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0A0C9-ED48-DC0F-ACC5-BE8926B21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35374-488F-394A-C017-0ADA89046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3CFF1-711C-A2EA-6115-5263B8698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4F18F-E98C-B89C-919F-1D42CDC14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B6EBE-E878-08BE-41C1-5AC76B5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B203A-1DA2-4150-D4F0-0D3CD4BC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A23E4-0352-2DFA-5811-8046EEC2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2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3F6C-2684-5C16-AC3B-8EB1AD48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E926F-B8BA-A858-A030-E4A06DF20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F6813-D7B1-9142-03F0-04B6CD6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ED296-E894-642A-A843-6B43E588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9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0001B-9136-A570-E123-863540E23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F3CF2-C878-646B-F159-7C3164C9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F188-4063-6169-8996-33A27E9A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9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900A-579B-D3FB-700E-B86B15CC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15FA-34C7-F660-F3FE-EDE6D4CE5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B48EF-8526-269F-DB81-D342C6716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10229-A60E-77A2-F65A-88E58208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F5583-F996-80C0-576B-04A59D5E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6DCB1-D683-6220-F5B6-4894859D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9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B603-3553-F4C3-B720-4D65D950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F581D-B5DF-42B5-A127-2DDA22362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E5389-478C-1777-E3FA-4C187038E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8B33F-9917-9FB5-DB12-F740C623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4BB7-D996-12E1-553F-2338B449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9316A-8550-594D-74F2-434F4572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FF454-B116-4B60-8B49-D2D45EEA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9D473-F2FB-5058-9EC1-7EB13FAB9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77662-BEB3-2821-827B-52182C41D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155BD-070E-D94F-BDC5-1912321CC7D3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E01B7-81D8-5EAB-4FA7-B0A2D4375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272FD-E628-E54E-AF6B-A9A7AEFE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B412C2-EC85-FE48-AA11-56C5C1056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8841E68-52F5-BA59-18C1-223282785CEF}"/>
              </a:ext>
            </a:extLst>
          </p:cNvPr>
          <p:cNvSpPr txBox="1"/>
          <p:nvPr/>
        </p:nvSpPr>
        <p:spPr>
          <a:xfrm rot="744100">
            <a:off x="10757964" y="2221587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58DAA-0AAA-C5C0-6989-AB9F2DE8CD25}"/>
              </a:ext>
            </a:extLst>
          </p:cNvPr>
          <p:cNvSpPr txBox="1"/>
          <p:nvPr/>
        </p:nvSpPr>
        <p:spPr>
          <a:xfrm rot="165624">
            <a:off x="10332699" y="2038457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3665D-4B5D-9B2F-2C1E-AB767AFA234D}"/>
              </a:ext>
            </a:extLst>
          </p:cNvPr>
          <p:cNvSpPr txBox="1"/>
          <p:nvPr/>
        </p:nvSpPr>
        <p:spPr>
          <a:xfrm rot="21362448">
            <a:off x="9744285" y="2017291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71411-628B-FBCE-23AE-D20B2070A24D}"/>
              </a:ext>
            </a:extLst>
          </p:cNvPr>
          <p:cNvSpPr txBox="1"/>
          <p:nvPr/>
        </p:nvSpPr>
        <p:spPr>
          <a:xfrm>
            <a:off x="9057165" y="2006294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7F239-0F13-D427-8E5B-B5E1EB61FDB1}"/>
              </a:ext>
            </a:extLst>
          </p:cNvPr>
          <p:cNvSpPr txBox="1"/>
          <p:nvPr/>
        </p:nvSpPr>
        <p:spPr>
          <a:xfrm>
            <a:off x="5859101" y="2058176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1DA96-8821-DBFD-96B9-BF579DE0709A}"/>
              </a:ext>
            </a:extLst>
          </p:cNvPr>
          <p:cNvSpPr txBox="1"/>
          <p:nvPr/>
        </p:nvSpPr>
        <p:spPr>
          <a:xfrm rot="21362448">
            <a:off x="5198385" y="2150115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63FE1-33E7-E1EB-9C08-28793F71B58B}"/>
              </a:ext>
            </a:extLst>
          </p:cNvPr>
          <p:cNvSpPr txBox="1"/>
          <p:nvPr/>
        </p:nvSpPr>
        <p:spPr>
          <a:xfrm rot="744100">
            <a:off x="4449536" y="2179423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DCFBF-2CB6-4744-8235-51295C4A56FB}"/>
              </a:ext>
            </a:extLst>
          </p:cNvPr>
          <p:cNvSpPr txBox="1"/>
          <p:nvPr/>
        </p:nvSpPr>
        <p:spPr>
          <a:xfrm rot="20550499">
            <a:off x="3615300" y="2177672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4408C-78CE-C71C-56A7-81BDC512DBAB}"/>
              </a:ext>
            </a:extLst>
          </p:cNvPr>
          <p:cNvSpPr txBox="1"/>
          <p:nvPr/>
        </p:nvSpPr>
        <p:spPr>
          <a:xfrm rot="21104519">
            <a:off x="1512308" y="2122394"/>
            <a:ext cx="15912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7D541-2FCE-6A7F-AB68-5CB83EAB806D}"/>
              </a:ext>
            </a:extLst>
          </p:cNvPr>
          <p:cNvSpPr txBox="1"/>
          <p:nvPr/>
        </p:nvSpPr>
        <p:spPr>
          <a:xfrm>
            <a:off x="765181" y="2227019"/>
            <a:ext cx="15912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316CD-E706-9884-EBD8-8EF51BE5279B}"/>
              </a:ext>
            </a:extLst>
          </p:cNvPr>
          <p:cNvSpPr txBox="1"/>
          <p:nvPr/>
        </p:nvSpPr>
        <p:spPr>
          <a:xfrm rot="21352986">
            <a:off x="2500052" y="2142796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F73E49-0CAB-CC49-B40F-55BD9619104C}"/>
              </a:ext>
            </a:extLst>
          </p:cNvPr>
          <p:cNvSpPr txBox="1"/>
          <p:nvPr/>
        </p:nvSpPr>
        <p:spPr>
          <a:xfrm rot="274640">
            <a:off x="8346610" y="2011322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9C1F1-F665-FC95-5B1D-E6FC6D414CE5}"/>
              </a:ext>
            </a:extLst>
          </p:cNvPr>
          <p:cNvSpPr txBox="1"/>
          <p:nvPr/>
        </p:nvSpPr>
        <p:spPr>
          <a:xfrm rot="21336974">
            <a:off x="69604" y="2284229"/>
            <a:ext cx="10666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6E3B90-36E9-2D54-915D-168157A2603C}"/>
              </a:ext>
            </a:extLst>
          </p:cNvPr>
          <p:cNvSpPr txBox="1"/>
          <p:nvPr/>
        </p:nvSpPr>
        <p:spPr>
          <a:xfrm rot="21402517">
            <a:off x="7505597" y="2089370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CCFFC-5BC8-AEFE-2491-B9F3BD744350}"/>
              </a:ext>
            </a:extLst>
          </p:cNvPr>
          <p:cNvSpPr txBox="1"/>
          <p:nvPr/>
        </p:nvSpPr>
        <p:spPr>
          <a:xfrm rot="21352986">
            <a:off x="6946499" y="2051911"/>
            <a:ext cx="12486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halkboard" panose="03050602040202020205" pitchFamily="66" charset="77"/>
                <a:ea typeface="ADLaM Display" panose="02010000000000000000" pitchFamily="2" charset="77"/>
                <a:cs typeface="ADLaM Display" panose="02010000000000000000" pitchFamily="2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6471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61541-999D-B200-EA93-F57AE2D1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22DC9-A2D4-DB18-60C1-6F7F56721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697" y="456474"/>
            <a:ext cx="4818743" cy="4818743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03237631-BB69-71C0-D15A-A74EF784729F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BE91B-B83F-C907-D26A-AF034C31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B8B57E-3375-1D9A-5016-739D58F1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94672"/>
            <a:ext cx="4702958" cy="470295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87C1049-A975-D8A1-0DFC-46D0BE1671DF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1EE3-4D69-06DC-3F67-D2A5399E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F489-43BC-8790-F021-D4D2FD5C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02" y="829340"/>
            <a:ext cx="4279059" cy="3792802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89D82A39-2D58-6612-DA54-B1C4D1949DFF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7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0C4F5-1034-41CD-5C13-3771A4F7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 sleeping in a bed&#10;&#10;AI-generated content may be incorrect.">
            <a:extLst>
              <a:ext uri="{FF2B5EF4-FFF2-40B4-BE49-F238E27FC236}">
                <a16:creationId xmlns:a16="http://schemas.microsoft.com/office/drawing/2014/main" id="{AC8FAE2B-AA76-35E7-15C2-227673C2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807" y="792126"/>
            <a:ext cx="3694814" cy="3694814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8BC6A1F9-FD4A-3CB3-1AB9-24CC4B9B99FC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1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DAEAC-6BAB-902C-BB3B-76490FA4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hild working on a robot&#10;&#10;AI-generated content may be incorrect.">
            <a:extLst>
              <a:ext uri="{FF2B5EF4-FFF2-40B4-BE49-F238E27FC236}">
                <a16:creationId xmlns:a16="http://schemas.microsoft.com/office/drawing/2014/main" id="{4C4EC314-2DB5-C983-A13E-E02C2EA4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5" y="765908"/>
            <a:ext cx="4013201" cy="401320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D768D33F-5E00-6C49-D306-00174B096AB9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C612B-9B25-B2D9-891E-157B623C3C14}"/>
              </a:ext>
            </a:extLst>
          </p:cNvPr>
          <p:cNvSpPr/>
          <p:nvPr/>
        </p:nvSpPr>
        <p:spPr>
          <a:xfrm>
            <a:off x="4466002" y="3608197"/>
            <a:ext cx="3259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Part 1 of 4</a:t>
            </a:r>
          </a:p>
        </p:txBody>
      </p:sp>
    </p:spTree>
    <p:extLst>
      <p:ext uri="{BB962C8B-B14F-4D97-AF65-F5344CB8AC3E}">
        <p14:creationId xmlns:p14="http://schemas.microsoft.com/office/powerpoint/2010/main" val="252471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E0ADA-F77D-FF3E-150B-AE0D7D4C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building on a mountain&#10;&#10;AI-generated content may be incorrect.">
            <a:extLst>
              <a:ext uri="{FF2B5EF4-FFF2-40B4-BE49-F238E27FC236}">
                <a16:creationId xmlns:a16="http://schemas.microsoft.com/office/drawing/2014/main" id="{652168EB-EE0D-1769-197A-580F08448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66" y="-90854"/>
            <a:ext cx="5754467" cy="5754467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59E4B3A1-8E03-A796-3935-919FD0B76415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EA7DC5-360C-A186-A2C2-EF7912F6CAE9}"/>
              </a:ext>
            </a:extLst>
          </p:cNvPr>
          <p:cNvSpPr/>
          <p:nvPr/>
        </p:nvSpPr>
        <p:spPr>
          <a:xfrm>
            <a:off x="4466002" y="3608197"/>
            <a:ext cx="3259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Part 2 of 4</a:t>
            </a:r>
          </a:p>
        </p:txBody>
      </p:sp>
    </p:spTree>
    <p:extLst>
      <p:ext uri="{BB962C8B-B14F-4D97-AF65-F5344CB8AC3E}">
        <p14:creationId xmlns:p14="http://schemas.microsoft.com/office/powerpoint/2010/main" val="286510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052A8-B0C4-854B-B05B-12B5CBA41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of men in suits&#10;&#10;AI-generated content may be incorrect.">
            <a:extLst>
              <a:ext uri="{FF2B5EF4-FFF2-40B4-BE49-F238E27FC236}">
                <a16:creationId xmlns:a16="http://schemas.microsoft.com/office/drawing/2014/main" id="{A25D4603-98B4-C7C7-87D5-0D995780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93" y="640861"/>
            <a:ext cx="3868616" cy="386861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EB35B33-5CDE-406D-76BF-2ED23F9BFA98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AD6972-907F-33B1-8FB5-39317246E01E}"/>
              </a:ext>
            </a:extLst>
          </p:cNvPr>
          <p:cNvSpPr/>
          <p:nvPr/>
        </p:nvSpPr>
        <p:spPr>
          <a:xfrm>
            <a:off x="4466002" y="3608197"/>
            <a:ext cx="3259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Part 3 of 4</a:t>
            </a:r>
          </a:p>
        </p:txBody>
      </p:sp>
    </p:spTree>
    <p:extLst>
      <p:ext uri="{BB962C8B-B14F-4D97-AF65-F5344CB8AC3E}">
        <p14:creationId xmlns:p14="http://schemas.microsoft.com/office/powerpoint/2010/main" val="397650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260C8-8520-4651-8AA4-8268648F9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space ship shooting a planet&#10;&#10;AI-generated content may be incorrect.">
            <a:extLst>
              <a:ext uri="{FF2B5EF4-FFF2-40B4-BE49-F238E27FC236}">
                <a16:creationId xmlns:a16="http://schemas.microsoft.com/office/drawing/2014/main" id="{D8D66764-6188-D3C9-865F-111329EB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93" y="730740"/>
            <a:ext cx="4314092" cy="4314092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169308A3-54E2-23A5-490A-DE26CF1348DA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0F2107-62F6-691D-A49A-46C33AFBCFD4}"/>
              </a:ext>
            </a:extLst>
          </p:cNvPr>
          <p:cNvSpPr/>
          <p:nvPr/>
        </p:nvSpPr>
        <p:spPr>
          <a:xfrm>
            <a:off x="4466002" y="3608197"/>
            <a:ext cx="3259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Part 4 of 4</a:t>
            </a:r>
          </a:p>
        </p:txBody>
      </p:sp>
    </p:spTree>
    <p:extLst>
      <p:ext uri="{BB962C8B-B14F-4D97-AF65-F5344CB8AC3E}">
        <p14:creationId xmlns:p14="http://schemas.microsoft.com/office/powerpoint/2010/main" val="1097943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2A844-D0E2-E1F0-E19D-6610A83C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lanet with a group of ufos&#10;&#10;AI-generated content may be incorrect.">
            <a:extLst>
              <a:ext uri="{FF2B5EF4-FFF2-40B4-BE49-F238E27FC236}">
                <a16:creationId xmlns:a16="http://schemas.microsoft.com/office/drawing/2014/main" id="{E4C0A69F-F324-D67F-350D-C75A4F29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46" y="604396"/>
            <a:ext cx="5196468" cy="519646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797B1F3-DD0C-27FE-379A-80BFE042ACB5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9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DFCDA-3B64-0BCD-3B9B-6B3D874DE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person in a lab&#10;&#10;AI-generated content may be incorrect.">
            <a:extLst>
              <a:ext uri="{FF2B5EF4-FFF2-40B4-BE49-F238E27FC236}">
                <a16:creationId xmlns:a16="http://schemas.microsoft.com/office/drawing/2014/main" id="{E6E5D425-04B4-7DBC-5D60-FB497833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92" y="734647"/>
            <a:ext cx="3919415" cy="3919415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0F0FD467-6033-8E6E-0BC0-D517EFE4ABD5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1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58E26-7C4D-E221-98BC-68D557A7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30" y="1168400"/>
            <a:ext cx="4757939" cy="486156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C9FEFAB2-CDB0-6179-A9EE-51B7FCB77726}"/>
              </a:ext>
            </a:extLst>
          </p:cNvPr>
          <p:cNvSpPr/>
          <p:nvPr/>
        </p:nvSpPr>
        <p:spPr>
          <a:xfrm>
            <a:off x="3423920" y="90424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01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07C39-B45A-6079-A611-88E5F8D26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squirrel standing in front of trash cans&#10;&#10;AI-generated content may be incorrect.">
            <a:extLst>
              <a:ext uri="{FF2B5EF4-FFF2-40B4-BE49-F238E27FC236}">
                <a16:creationId xmlns:a16="http://schemas.microsoft.com/office/drawing/2014/main" id="{BC3CBE90-795C-FCB9-B9A2-2A19551E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37" y="672342"/>
            <a:ext cx="5309260" cy="530926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C2699A6-EC2B-AE44-ADA8-5DD6387CD71B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1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B7310-C6B9-AF11-CB6A-498748EFB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whale on a plate&#10;&#10;AI-generated content may be incorrect.">
            <a:extLst>
              <a:ext uri="{FF2B5EF4-FFF2-40B4-BE49-F238E27FC236}">
                <a16:creationId xmlns:a16="http://schemas.microsoft.com/office/drawing/2014/main" id="{35DF9860-1DE5-36A4-1BD1-AD9166D2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71" y="384595"/>
            <a:ext cx="4803569" cy="480356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59B1ABE8-F65E-4090-5BC1-36EE0E0111CD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41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76890-771F-7F9E-E112-3677E58F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hild in a classroom&#10;&#10;AI-generated content may be incorrect.">
            <a:extLst>
              <a:ext uri="{FF2B5EF4-FFF2-40B4-BE49-F238E27FC236}">
                <a16:creationId xmlns:a16="http://schemas.microsoft.com/office/drawing/2014/main" id="{145604FC-BAAF-1A8A-61AE-6E5F66DC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655" y="713510"/>
            <a:ext cx="4291940" cy="429194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CA92F2-3F29-82B2-95F9-0D82759595A0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98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A31DD-EC1D-EB55-4ADB-6BA7CE91F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faucet running out of a sink&#10;&#10;AI-generated content may be incorrect.">
            <a:extLst>
              <a:ext uri="{FF2B5EF4-FFF2-40B4-BE49-F238E27FC236}">
                <a16:creationId xmlns:a16="http://schemas.microsoft.com/office/drawing/2014/main" id="{D7089E88-FC19-D1AA-949A-FC35FF4B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13" y="807522"/>
            <a:ext cx="4102925" cy="4102925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B825E57-D29B-3C91-3587-04515A362498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69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B2729-D2FA-4E38-CC34-D2E8C8742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orking in a factory&#10;&#10;AI-generated content may be incorrect.">
            <a:extLst>
              <a:ext uri="{FF2B5EF4-FFF2-40B4-BE49-F238E27FC236}">
                <a16:creationId xmlns:a16="http://schemas.microsoft.com/office/drawing/2014/main" id="{3A408998-7565-D0BF-BDD4-9330A397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416" y="728980"/>
            <a:ext cx="4114800" cy="41148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02038C74-36F2-1AC1-CD1C-EFE46618A42A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3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DFE06-FFC6-FAC2-461D-9D6AC6855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snails running on a road&#10;&#10;AI-generated content may be incorrect.">
            <a:extLst>
              <a:ext uri="{FF2B5EF4-FFF2-40B4-BE49-F238E27FC236}">
                <a16:creationId xmlns:a16="http://schemas.microsoft.com/office/drawing/2014/main" id="{A7C60B9A-8CA6-A6E8-8933-032946BB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94" y="177800"/>
            <a:ext cx="4375068" cy="437506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48146070-900C-FCEE-03E8-ED94252A5BE3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ABCB5-75C3-B2D4-0368-244CEA199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 kid in a space suit&#10;&#10;AI-generated content may be incorrect.">
            <a:extLst>
              <a:ext uri="{FF2B5EF4-FFF2-40B4-BE49-F238E27FC236}">
                <a16:creationId xmlns:a16="http://schemas.microsoft.com/office/drawing/2014/main" id="{810322D1-3018-2ABF-43CF-D7F5C327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99" y="443619"/>
            <a:ext cx="4847376" cy="484737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DAE5A797-1791-7381-9DC3-A0D9B1C5C396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FE41-6ED7-A74B-F1E4-3A04F984E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two girls in muddy water&#10;&#10;AI-generated content may be incorrect.">
            <a:extLst>
              <a:ext uri="{FF2B5EF4-FFF2-40B4-BE49-F238E27FC236}">
                <a16:creationId xmlns:a16="http://schemas.microsoft.com/office/drawing/2014/main" id="{6D6B1F6A-BDC9-06E3-0938-2AC6FFD0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89" y="715222"/>
            <a:ext cx="3829618" cy="382961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20D330B-E145-0A56-CD54-8852BB4D7661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08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2E488-E383-CA94-B73C-F9C82501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two girls sitting at a table in a room full of art&#10;&#10;AI-generated content may be incorrect.">
            <a:extLst>
              <a:ext uri="{FF2B5EF4-FFF2-40B4-BE49-F238E27FC236}">
                <a16:creationId xmlns:a16="http://schemas.microsoft.com/office/drawing/2014/main" id="{93E9AB2C-B1D7-3001-65BC-3337F7C58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46" y="758026"/>
            <a:ext cx="4056707" cy="4056707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1893708-912F-0AE2-76EF-39093795D843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85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89DAC-48D3-C1BE-B77B-EFF89D9A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blue monster in a washing machine&#10;&#10;AI-generated content may be incorrect.">
            <a:extLst>
              <a:ext uri="{FF2B5EF4-FFF2-40B4-BE49-F238E27FC236}">
                <a16:creationId xmlns:a16="http://schemas.microsoft.com/office/drawing/2014/main" id="{CEAD036F-B857-FB0D-3A32-46649E814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24" y="659177"/>
            <a:ext cx="4295751" cy="3789665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C88D6950-6F87-3690-492F-C2070B6379BE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1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4B2D-2366-1957-261B-200CCF728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ADA64-B9E2-95FE-9820-DF3D8EC9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22" y="1063793"/>
            <a:ext cx="4688521" cy="3933323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5A6ED1A0-6B58-11A9-6349-0E7112A0B001}"/>
              </a:ext>
            </a:extLst>
          </p:cNvPr>
          <p:cNvSpPr/>
          <p:nvPr/>
        </p:nvSpPr>
        <p:spPr>
          <a:xfrm>
            <a:off x="3417570" y="414956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2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4926-9EF0-60F2-F7CF-B497356EE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heep with goo on it&#10;&#10;AI-generated content may be incorrect.">
            <a:extLst>
              <a:ext uri="{FF2B5EF4-FFF2-40B4-BE49-F238E27FC236}">
                <a16:creationId xmlns:a16="http://schemas.microsoft.com/office/drawing/2014/main" id="{6343CA4F-7022-E879-F113-D6C29135C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26" y="759861"/>
            <a:ext cx="4297185" cy="3794034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8270AEAA-4CBD-744B-9A08-2BD0AE7D3D10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15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9452F-18B8-6FE3-51A1-BEA1F609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EFABC3-C564-6F75-2434-51A2FC6F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437" y="522405"/>
            <a:ext cx="4499126" cy="4346477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10A1792-10C6-A3B1-8623-98AD398A82AE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F7E08-FF20-1232-35D8-E6CD7CF8568E}"/>
              </a:ext>
            </a:extLst>
          </p:cNvPr>
          <p:cNvSpPr txBox="1"/>
          <p:nvPr/>
        </p:nvSpPr>
        <p:spPr>
          <a:xfrm>
            <a:off x="2891692" y="109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6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62049-718C-DCF1-5AF9-BA45194C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CC9F6-3A9C-4B78-8696-4599554B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28" y="1451964"/>
            <a:ext cx="4545263" cy="3954072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050B67DC-1C5B-6D32-3072-3C68A27D95D6}"/>
              </a:ext>
            </a:extLst>
          </p:cNvPr>
          <p:cNvSpPr/>
          <p:nvPr/>
        </p:nvSpPr>
        <p:spPr>
          <a:xfrm>
            <a:off x="3423920" y="90424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9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0A7F4-77D6-EABD-90B8-C513FC07A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46011-1ABD-1176-2DD1-8BCDF053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936" y="1371599"/>
            <a:ext cx="4184127" cy="4304317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0E37293C-325C-6BE8-59E0-E63A2AE68836}"/>
              </a:ext>
            </a:extLst>
          </p:cNvPr>
          <p:cNvSpPr/>
          <p:nvPr/>
        </p:nvSpPr>
        <p:spPr>
          <a:xfrm>
            <a:off x="3423920" y="90424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219B6-8BB9-0BD5-D79B-4A5CD0711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38A1E3-FC38-86D5-A965-541C4B9D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11" y="873894"/>
            <a:ext cx="5122889" cy="5277852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C49A7BE-23FC-E41B-7368-2B9620D034AD}"/>
              </a:ext>
            </a:extLst>
          </p:cNvPr>
          <p:cNvSpPr/>
          <p:nvPr/>
        </p:nvSpPr>
        <p:spPr>
          <a:xfrm>
            <a:off x="3423920" y="90424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7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46463-B652-8D17-695E-C9CA061F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1652D6-0A76-976F-9F7D-2FF29826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93" y="1138990"/>
            <a:ext cx="6731213" cy="68580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C4327DFE-7013-BD68-80F7-CDF57C973A29}"/>
              </a:ext>
            </a:extLst>
          </p:cNvPr>
          <p:cNvSpPr/>
          <p:nvPr/>
        </p:nvSpPr>
        <p:spPr>
          <a:xfrm>
            <a:off x="3423920" y="90424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7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6335C-0A45-AEBB-93F8-51D97A7FE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29710-CF73-C819-E44B-97DF533F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22" y="710804"/>
            <a:ext cx="4684156" cy="468415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820D3158-0976-68C3-D09D-B01C7CC28E26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9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FFEB-0425-1C26-5E78-7633AEB08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6DCE4E-3B97-14EE-C159-D7BDB956F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2" y="584926"/>
            <a:ext cx="4156892" cy="4156892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E9657F6-99F4-48B0-18E2-D7FA4C25536C}"/>
              </a:ext>
            </a:extLst>
          </p:cNvPr>
          <p:cNvSpPr/>
          <p:nvPr/>
        </p:nvSpPr>
        <p:spPr>
          <a:xfrm>
            <a:off x="3337560" y="177800"/>
            <a:ext cx="5516880" cy="5217160"/>
          </a:xfrm>
          <a:custGeom>
            <a:avLst/>
            <a:gdLst>
              <a:gd name="connsiteX0" fmla="*/ 1136824 w 5516880"/>
              <a:gd name="connsiteY0" fmla="*/ 641530 h 5217160"/>
              <a:gd name="connsiteX1" fmla="*/ 963520 w 5516880"/>
              <a:gd name="connsiteY1" fmla="*/ 814834 h 5217160"/>
              <a:gd name="connsiteX2" fmla="*/ 963520 w 5516880"/>
              <a:gd name="connsiteY2" fmla="*/ 4068226 h 5217160"/>
              <a:gd name="connsiteX3" fmla="*/ 1136824 w 5516880"/>
              <a:gd name="connsiteY3" fmla="*/ 4241530 h 5217160"/>
              <a:gd name="connsiteX4" fmla="*/ 4390216 w 5516880"/>
              <a:gd name="connsiteY4" fmla="*/ 4241530 h 5217160"/>
              <a:gd name="connsiteX5" fmla="*/ 4563520 w 5516880"/>
              <a:gd name="connsiteY5" fmla="*/ 4068226 h 5217160"/>
              <a:gd name="connsiteX6" fmla="*/ 4563520 w 5516880"/>
              <a:gd name="connsiteY6" fmla="*/ 814834 h 5217160"/>
              <a:gd name="connsiteX7" fmla="*/ 4390216 w 5516880"/>
              <a:gd name="connsiteY7" fmla="*/ 641530 h 5217160"/>
              <a:gd name="connsiteX8" fmla="*/ 0 w 5516880"/>
              <a:gd name="connsiteY8" fmla="*/ 0 h 5217160"/>
              <a:gd name="connsiteX9" fmla="*/ 5516880 w 5516880"/>
              <a:gd name="connsiteY9" fmla="*/ 0 h 5217160"/>
              <a:gd name="connsiteX10" fmla="*/ 5516880 w 5516880"/>
              <a:gd name="connsiteY10" fmla="*/ 5217160 h 5217160"/>
              <a:gd name="connsiteX11" fmla="*/ 0 w 5516880"/>
              <a:gd name="connsiteY11" fmla="*/ 5217160 h 521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6880" h="5217160">
                <a:moveTo>
                  <a:pt x="1136824" y="641530"/>
                </a:moveTo>
                <a:cubicBezTo>
                  <a:pt x="1041111" y="641530"/>
                  <a:pt x="963520" y="719121"/>
                  <a:pt x="963520" y="814834"/>
                </a:cubicBezTo>
                <a:lnTo>
                  <a:pt x="963520" y="4068226"/>
                </a:lnTo>
                <a:cubicBezTo>
                  <a:pt x="963520" y="4163939"/>
                  <a:pt x="1041111" y="4241530"/>
                  <a:pt x="1136824" y="4241530"/>
                </a:cubicBezTo>
                <a:lnTo>
                  <a:pt x="4390216" y="4241530"/>
                </a:lnTo>
                <a:cubicBezTo>
                  <a:pt x="4485929" y="4241530"/>
                  <a:pt x="4563520" y="4163939"/>
                  <a:pt x="4563520" y="4068226"/>
                </a:cubicBezTo>
                <a:lnTo>
                  <a:pt x="4563520" y="814834"/>
                </a:lnTo>
                <a:cubicBezTo>
                  <a:pt x="4563520" y="719121"/>
                  <a:pt x="4485929" y="641530"/>
                  <a:pt x="4390216" y="641530"/>
                </a:cubicBezTo>
                <a:close/>
                <a:moveTo>
                  <a:pt x="0" y="0"/>
                </a:moveTo>
                <a:lnTo>
                  <a:pt x="5516880" y="0"/>
                </a:lnTo>
                <a:lnTo>
                  <a:pt x="5516880" y="5217160"/>
                </a:lnTo>
                <a:lnTo>
                  <a:pt x="0" y="52171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7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31</Words>
  <Application>Microsoft Macintosh PowerPoint</Application>
  <PresentationFormat>Widescreen</PresentationFormat>
  <Paragraphs>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Chalkboard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Lancelotte</dc:creator>
  <cp:lastModifiedBy>Phil Lancelotte (TMUK)</cp:lastModifiedBy>
  <cp:revision>1</cp:revision>
  <dcterms:created xsi:type="dcterms:W3CDTF">2025-02-16T21:20:58Z</dcterms:created>
  <dcterms:modified xsi:type="dcterms:W3CDTF">2025-02-21T19:03:25Z</dcterms:modified>
</cp:coreProperties>
</file>